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12C3-132A-4E35-9F59-2072AA61C1A5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9F7D-3456-428E-8006-1E01E5D1C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4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12C3-132A-4E35-9F59-2072AA61C1A5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9F7D-3456-428E-8006-1E01E5D1C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01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12C3-132A-4E35-9F59-2072AA61C1A5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9F7D-3456-428E-8006-1E01E5D1C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3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12C3-132A-4E35-9F59-2072AA61C1A5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9F7D-3456-428E-8006-1E01E5D1C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45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12C3-132A-4E35-9F59-2072AA61C1A5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9F7D-3456-428E-8006-1E01E5D1C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61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12C3-132A-4E35-9F59-2072AA61C1A5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9F7D-3456-428E-8006-1E01E5D1C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5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12C3-132A-4E35-9F59-2072AA61C1A5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9F7D-3456-428E-8006-1E01E5D1C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9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12C3-132A-4E35-9F59-2072AA61C1A5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9F7D-3456-428E-8006-1E01E5D1C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8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12C3-132A-4E35-9F59-2072AA61C1A5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9F7D-3456-428E-8006-1E01E5D1C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57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12C3-132A-4E35-9F59-2072AA61C1A5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9F7D-3456-428E-8006-1E01E5D1C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6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12C3-132A-4E35-9F59-2072AA61C1A5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9F7D-3456-428E-8006-1E01E5D1C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65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D12C3-132A-4E35-9F59-2072AA61C1A5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89F7D-3456-428E-8006-1E01E5D1C7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39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оформления Акта общественного наблюдения за проведением ГИА в ППЭ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(18-МАШ)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24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Форма заполняется черной </a:t>
            </a:r>
            <a:r>
              <a:rPr lang="ru-RU" dirty="0" err="1" smtClean="0"/>
              <a:t>гелевой</a:t>
            </a:r>
            <a:r>
              <a:rPr lang="ru-RU" dirty="0" smtClean="0"/>
              <a:t> или капиллярной ручкой</a:t>
            </a:r>
            <a:br>
              <a:rPr lang="ru-RU" dirty="0" smtClean="0"/>
            </a:br>
            <a:r>
              <a:rPr lang="ru-RU" dirty="0" smtClean="0"/>
              <a:t>В полях о нарушениях делается отметка </a:t>
            </a:r>
            <a:r>
              <a:rPr lang="ru-RU" dirty="0"/>
              <a:t>Х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04" t="34406" r="72032" b="45764"/>
          <a:stretch/>
        </p:blipFill>
        <p:spPr>
          <a:xfrm>
            <a:off x="2166424" y="2382591"/>
            <a:ext cx="7915408" cy="3286689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9706708" y="5358206"/>
            <a:ext cx="230531" cy="2038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9706708" y="5358206"/>
            <a:ext cx="230531" cy="1985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28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Если общественный наблюдатель был заранее назначен в ППЭ, то поля формы (код региона, МСУ, ППЭ, кол-во аудиторий, дата экзамена, Ф.И.О. будут заполнены автоматически)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4" t="18925" r="72065" b="69861"/>
          <a:stretch/>
        </p:blipFill>
        <p:spPr>
          <a:xfrm>
            <a:off x="838200" y="2658794"/>
            <a:ext cx="10507983" cy="248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0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996" y="365125"/>
            <a:ext cx="10515600" cy="3616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 форма выдается общественному наблюдателю пустой, то указанные поля заполняются вручную</a:t>
            </a:r>
            <a:br>
              <a:rPr lang="ru-RU" dirty="0" smtClean="0"/>
            </a:br>
            <a:r>
              <a:rPr lang="ru-RU" dirty="0" smtClean="0"/>
              <a:t>Форма является машиночитаемой, поэтому регистрационные поля заполняются обязательно</a:t>
            </a:r>
            <a:endParaRPr lang="ru-RU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4" t="18925" r="72065" b="69861"/>
          <a:stretch/>
        </p:blipFill>
        <p:spPr>
          <a:xfrm>
            <a:off x="2156532" y="4206240"/>
            <a:ext cx="7446887" cy="176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2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Номер удостоверения об аккредитации вносится общественным наблюдателем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3" t="19147" r="72065" b="67274"/>
          <a:stretch/>
        </p:blipFill>
        <p:spPr>
          <a:xfrm>
            <a:off x="2321169" y="2658793"/>
            <a:ext cx="8173322" cy="233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253" y="2039181"/>
            <a:ext cx="5154637" cy="3419084"/>
          </a:xfrm>
        </p:spPr>
        <p:txBody>
          <a:bodyPr>
            <a:normAutofit/>
          </a:bodyPr>
          <a:lstStyle/>
          <a:p>
            <a:r>
              <a:rPr lang="ru-RU" dirty="0" smtClean="0"/>
              <a:t>Обязательным для заполнения являются поля: подпись, Ф.И.О.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1" t="23673" r="71884" b="13964"/>
          <a:stretch/>
        </p:blipFill>
        <p:spPr>
          <a:xfrm>
            <a:off x="6443003" y="532194"/>
            <a:ext cx="4459460" cy="581233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414868" y="5641145"/>
            <a:ext cx="3953021" cy="10269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028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423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Фиксируется время начала и окончания наблюдения</a:t>
            </a:r>
            <a:br>
              <a:rPr lang="ru-RU" dirty="0" smtClean="0"/>
            </a:br>
            <a:r>
              <a:rPr lang="ru-RU" dirty="0" smtClean="0"/>
              <a:t>Время начала наблюдения не может быть временем начала экзамена, если наблюдатель присутствовал в ППЭ в период подготовки к проведению ЕГЭ или </a:t>
            </a:r>
            <a:r>
              <a:rPr lang="ru-RU" dirty="0"/>
              <a:t>О</a:t>
            </a:r>
            <a:r>
              <a:rPr lang="ru-RU" dirty="0" smtClean="0"/>
              <a:t>ГЭ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43" t="30488" r="46738" b="51381"/>
          <a:stretch/>
        </p:blipFill>
        <p:spPr>
          <a:xfrm>
            <a:off x="928468" y="3671669"/>
            <a:ext cx="9903654" cy="198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4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670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Указанный раздел заполняется руководителем ППЭ и членом ГЭК только в случае неявки или удаления общественного наблюдателя из ППЭ за нарушения порядка проведения ГИА, а также в случае если экзамен </a:t>
            </a:r>
            <a:r>
              <a:rPr lang="ru-RU" smtClean="0"/>
              <a:t>не состоялся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473" t="48408" r="59236" b="20806"/>
          <a:stretch/>
        </p:blipFill>
        <p:spPr>
          <a:xfrm>
            <a:off x="1603717" y="2848943"/>
            <a:ext cx="7005710" cy="308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660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87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Правила оформления Акта общественного наблюдения за проведением ГИА в ППЭ</vt:lpstr>
      <vt:lpstr>Форма заполняется черной гелевой или капиллярной ручкой В полях о нарушениях делается отметка Х</vt:lpstr>
      <vt:lpstr> Если общественный наблюдатель был заранее назначен в ППЭ, то поля формы (код региона, МСУ, ППЭ, кол-во аудиторий, дата экзамена, Ф.И.О. будут заполнены автоматически)</vt:lpstr>
      <vt:lpstr>Если форма выдается общественному наблюдателю пустой, то указанные поля заполняются вручную Форма является машиночитаемой, поэтому регистрационные поля заполняются обязательно</vt:lpstr>
      <vt:lpstr>Номер удостоверения об аккредитации вносится общественным наблюдателем </vt:lpstr>
      <vt:lpstr>Обязательным для заполнения являются поля: подпись, Ф.И.О.</vt:lpstr>
      <vt:lpstr>Фиксируется время начала и окончания наблюдения Время начала наблюдения не может быть временем начала экзамена, если наблюдатель присутствовал в ППЭ в период подготовки к проведению ЕГЭ или ОГЭ</vt:lpstr>
      <vt:lpstr>Указанный раздел заполняется руководителем ППЭ и членом ГЭК только в случае неявки или удаления общественного наблюдателя из ППЭ за нарушения порядка проведения ГИА, а также в случае если экзамен не состоялся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оформления Акта общественного наблюдения за проведением ГИА в ППЭ</dc:title>
  <dc:creator>Иванова Надежда Вячеславовна</dc:creator>
  <cp:lastModifiedBy>Иванова Надежда Вячеславовна</cp:lastModifiedBy>
  <cp:revision>3</cp:revision>
  <dcterms:created xsi:type="dcterms:W3CDTF">2018-01-16T17:04:00Z</dcterms:created>
  <dcterms:modified xsi:type="dcterms:W3CDTF">2018-01-16T17:27:33Z</dcterms:modified>
</cp:coreProperties>
</file>